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88163" cy="96234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РАБОТА Детский сад\ДОКУМЕТЫ дет сад\муз руководитель\ПРОЕКТ муз инструменты\hello_html_7d6d1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" y="609600"/>
            <a:ext cx="586740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Давайте поговорим всерьез о музыке</a:t>
            </a: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 родители задают вопрос: «Каждого ли ребёнка нужно учить музыке?». На этот счёт у прогрессивной музыкальной педагогики нет разногласий. Учить музыке надо всех детей без исключения. Венгерский педагог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Дьюлане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Михайи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говорит: «Нельзя терпеть потерю ни одного ребёнка для музыки». Наша известная пианистка и педагог А.Д. Артоболевская пишет: «Я считаю, что решительно всем детям надо дать начальное музыкальное образование».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«Но стоит ли столько времени, сил и нервов тратить на обучение?», — это ещё один из часто задаваемых вопросов. По мнению многих родителей, занятия музыкой так мало дают ребёнку для жизни, ведь куда полезнее заниматься спортом, изучать иностранный язык. Так ли это?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Ещё с древнейших времён известно об оздоровительном воздействии музыки на организм человека. Занятия музыкой, пением вызывают особую вибрацию внутренних органов, активизируют функции дыхания и кровообращения, являются эффективным способом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психорегуляции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Не случайно музыка используется в медицине.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Музыка – важнейшее средство эмоционального развития ребёнка. Задача родителей и педагогов – привлечь внимание детей к красоте музыки, помочь ощутить её в полной мере. Потому что, постигая красоту в музыке, ребёнок учится ценить её в жизни, в человеческих отношениях. С восприятия и познания красоты начинается воспитание эмоциональной культуры, воспитание чувств. Это понимали ещё древние греки, и поэтому музыкальные занятия (слушание музыки, игра на лире, флейте, хоровое пение) были обязательны в программе древнегреческой школы. Древнегреческие учителя, подбирая определённые музыкальные произведения, старались развить у молодых эллинов такие качества, как доброта, простота, мужество.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РАБОТА Детский сад\ДОКУМЕТЫ дет сад\муз руководитель\ПРОЕКТ муз инструменты\hello_html_7d6d1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81000" y="304800"/>
            <a:ext cx="609600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«Среди многочисленных средств воздействия на юное сердце, — отмечал В.Сухомлинский, — важное место принадлежит музыке. Музыка и нравственность – это проблема, ожидающая глубокого изучения и решения. Я убеждён, что музыкальная культура является одним из важнейших условий воспитания нравственной культуры».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эмоциональной сферы в свою очередь стимулирует работу мозга. И.И. Павлов писал, что «…главный импульс для деятельности коры полушарий головного мозга идёт от подкорки. Если исключить … эмоции, то кора лишается главного источники силы».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показывают исследования, под влиянием музыкальных впечатлений начинают разговаривать даже инертные дети, с замедленным умственным развитием, которых, казалось, никакими усилиями не расшевелить.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Дети, занимающиеся музыкой, отмечают венгерские и немецкие учёные, обладают лучшей реакцией, легче усваивают счёт, лучше ориентируются в пространстве.    Была отмечена также прямая связь между музыкальными и математическими способностями.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Известный венгерский педагог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Тибор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Шараи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считает, что «…слушание музыки способствует усвоению познавательного материала других предметов, уменьшает чувство перегруженности».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Слушание музыки формирует эстетический вкус и приобщает детей к миру музыкальной культуры.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какой простор предоставляет музыка для творческого самовыражения!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Занятия музыкой – это чаще всего коллективные занятия, поэтому 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становятся и уроками общения. Дети учатся слышать друг друга, взаимодействовать друг с другом.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Музыка создаёт благоприятный фон и для общения в кругу семьи. Дети и родители становятся ближе и понятней друг другу.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 собой напрашивается вывод: музыка должна стать частью повседневной жизни каждого ребёнка. И кто как не родители могут поспособствовать этому! «Хорошие родители важнее хороших педагогов», — так считал известный пианист и педагог Г.Г. Нейгауз, имея в виду, что самые лучшие педагоги будут бессильны, если равнодушны к музыке родители. Именно папы и мамы должны «заразить» ребёнка любовью к музыке, проявить интерес к его музыкальным занятиям, правильно организовать эти занятия, а при необходимости и отвести малыша в студию, кружок или музыкальную школу.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РАБОТА Детский сад\ДОКУМЕТЫ дет сад\муз руководитель\ПРОЕКТ муз инструменты\hello_html_7d6d12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457200"/>
            <a:ext cx="59436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показали социологические исследования у нас и за рубежом, увлечение музыкой у большинства любителей и профессиональных музыкантов начиналось под влиянием семьи.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Иногда родители считают, что музыкальные задатки ребёнка развиваются сами собой. Надо только ни во что не вмешиваться и предоставить детям полную свободу. Но это не так. Если задатки специально не развивать, они увядают и гаснут. Задатки требуют развития. Они переходят в способности только в совместной деятельности со взрослыми, в общении с ними.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Многолетний опыт музыкального воспитания детей показывает, что начинать занятия с детьми следует в самом раннем возрасте. Память детства – самая драгоценная память: то, что узнал в детстве, остаётся на всю жизнь. В душе каждого ребёнка есть искра любви к прекрасному. От окружающих взрослых зависит, чтобы она не погасла, а разгорелась ярким пламенем. Если никто в семье не имеет музыкального образования, не поёт и не играет на каком-нибудь музыкальном инструменте, то решающим является отношение родителей к музыкальному воспитанию. Первое и самое важное, что требуется от семьи, —это создать атмосферу предельного уважения к хорошей музыке (инструментальной, симфонической, оперной, балетной, джазовой).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Семья может и должна быть первой ступенью музыкального воспитания.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Помогите детям полюбить музыку, и она сделает вашу жизнь яркой, интересной, не оставит в трудную минуту.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Лукьяновы</dc:creator>
  <cp:lastModifiedBy>Лукьяновы</cp:lastModifiedBy>
  <cp:revision>1</cp:revision>
  <dcterms:created xsi:type="dcterms:W3CDTF">2018-10-09T09:44:28Z</dcterms:created>
  <dcterms:modified xsi:type="dcterms:W3CDTF">2018-10-09T09:51:25Z</dcterms:modified>
</cp:coreProperties>
</file>